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513" y="3428999"/>
            <a:ext cx="1903882" cy="293436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Newspaper </a:t>
            </a:r>
            <a:r>
              <a:rPr lang="en-US" sz="2800" dirty="0" smtClean="0"/>
              <a:t>Account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600" dirty="0" smtClean="0"/>
              <a:t>Write as though you were a reporter on the scene of an actual disaster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Front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13714" y="273197"/>
            <a:ext cx="2711414" cy="18939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49600" y="273198"/>
            <a:ext cx="2917371" cy="18939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5970" y="768096"/>
            <a:ext cx="1707326" cy="975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Free Choice:</a:t>
            </a:r>
          </a:p>
          <a:p>
            <a:r>
              <a:rPr lang="en-US" sz="1800" dirty="0" smtClean="0"/>
              <a:t>Choose One:</a:t>
            </a:r>
            <a:endParaRPr lang="en-US" sz="18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45585" y="557784"/>
            <a:ext cx="1707326" cy="717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Title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38144" y="2670048"/>
            <a:ext cx="24242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Obituary</a:t>
            </a:r>
          </a:p>
          <a:p>
            <a:endParaRPr lang="en-US" dirty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Interview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Journal Entry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45143" y="2186705"/>
            <a:ext cx="2774826" cy="946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478585"/>
            <a:ext cx="245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of News Account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95160" y="1554480"/>
            <a:ext cx="155775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Your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180" y="2642616"/>
            <a:ext cx="2278004" cy="3712463"/>
          </a:xfrm>
        </p:spPr>
        <p:txBody>
          <a:bodyPr>
            <a:normAutofit/>
          </a:bodyPr>
          <a:lstStyle/>
          <a:p>
            <a:r>
              <a:rPr lang="en-US" dirty="0" smtClean="0"/>
              <a:t>Put</a:t>
            </a:r>
            <a:br>
              <a:rPr lang="en-US" dirty="0" smtClean="0"/>
            </a:br>
            <a:r>
              <a:rPr lang="en-US" dirty="0" smtClean="0"/>
              <a:t>Escape</a:t>
            </a:r>
            <a:br>
              <a:rPr lang="en-US" dirty="0" smtClean="0"/>
            </a:br>
            <a:r>
              <a:rPr lang="en-US" dirty="0" smtClean="0"/>
              <a:t>Plan</a:t>
            </a:r>
            <a:br>
              <a:rPr lang="en-US" dirty="0" smtClean="0"/>
            </a:b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49491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408267" y="1655481"/>
            <a:ext cx="2505456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1" y="1751075"/>
            <a:ext cx="2512922" cy="63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Building a </a:t>
            </a:r>
          </a:p>
          <a:p>
            <a:r>
              <a:rPr lang="en-US" dirty="0" smtClean="0"/>
              <a:t>Survival Kit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05947" y="1674500"/>
            <a:ext cx="2659424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93008" y="1743222"/>
            <a:ext cx="2167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to Survive a</a:t>
            </a:r>
          </a:p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30515" y="273197"/>
            <a:ext cx="2505456" cy="21163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6343" y="603504"/>
            <a:ext cx="200108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an</a:t>
            </a:r>
          </a:p>
          <a:p>
            <a:r>
              <a:rPr lang="en-US" dirty="0" smtClean="0"/>
              <a:t>Escape Plan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100" dirty="0" smtClean="0"/>
              <a:t>Describe here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6565392" y="2642616"/>
            <a:ext cx="23483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 info on what to include in a survival kit.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Explain what to include and why.  How will it help you?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93008" y="2862072"/>
            <a:ext cx="2167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how to survive. . . .</a:t>
            </a:r>
          </a:p>
          <a:p>
            <a:endParaRPr lang="en-US" dirty="0"/>
          </a:p>
          <a:p>
            <a:r>
              <a:rPr lang="en-US" dirty="0" smtClean="0"/>
              <a:t>Give detailed, step by step </a:t>
            </a:r>
            <a:r>
              <a:rPr lang="en-US" dirty="0" err="1" smtClean="0"/>
              <a:t>insturctions</a:t>
            </a:r>
            <a:r>
              <a:rPr lang="en-US" dirty="0" smtClean="0"/>
              <a:t> on what to do in case of your natural disaster.</a:t>
            </a:r>
          </a:p>
          <a:p>
            <a:endParaRPr lang="en-US" dirty="0"/>
          </a:p>
          <a:p>
            <a:r>
              <a:rPr lang="en-US" dirty="0" smtClean="0"/>
              <a:t>First,</a:t>
            </a:r>
          </a:p>
          <a:p>
            <a:r>
              <a:rPr lang="en-US" dirty="0" smtClean="0"/>
              <a:t>Then,</a:t>
            </a:r>
          </a:p>
          <a:p>
            <a:r>
              <a:rPr lang="en-US" dirty="0" smtClean="0"/>
              <a:t>Next,</a:t>
            </a:r>
          </a:p>
        </p:txBody>
      </p: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95</Words>
  <Application>Microsoft Office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Newspaper Account  Write as though you were a reporter on the scene of an actual disaster  </vt:lpstr>
      <vt:lpstr>Put Escape Plan Here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Bates, Marianne</cp:lastModifiedBy>
  <cp:revision>7</cp:revision>
  <dcterms:created xsi:type="dcterms:W3CDTF">2012-10-15T16:17:25Z</dcterms:created>
  <dcterms:modified xsi:type="dcterms:W3CDTF">2013-02-19T21:39:46Z</dcterms:modified>
</cp:coreProperties>
</file>